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396081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5" d="100"/>
          <a:sy n="115" d="100"/>
        </p:scale>
        <p:origin x="-96" y="-102"/>
      </p:cViewPr>
      <p:guideLst>
        <p:guide orient="horz" pos="12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0419"/>
            <a:ext cx="7772400" cy="8490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44461"/>
            <a:ext cx="6400800" cy="10122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547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297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686"/>
            <a:ext cx="2057400" cy="19519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686"/>
            <a:ext cx="6019800" cy="195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445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6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45190"/>
            <a:ext cx="7772400" cy="786661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78762"/>
            <a:ext cx="7772400" cy="86642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203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33610"/>
            <a:ext cx="4038600" cy="15100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610"/>
            <a:ext cx="4038600" cy="15100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454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616"/>
            <a:ext cx="8229600" cy="6601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86599"/>
            <a:ext cx="4040188" cy="36949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56091"/>
            <a:ext cx="4040188" cy="22820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86599"/>
            <a:ext cx="4041775" cy="36949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56091"/>
            <a:ext cx="4041775" cy="22820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186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658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588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7699"/>
            <a:ext cx="3008313" cy="6711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7699"/>
            <a:ext cx="5111750" cy="33804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828837"/>
            <a:ext cx="3008313" cy="27093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965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2772569"/>
            <a:ext cx="5486400" cy="327317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53906"/>
            <a:ext cx="5486400" cy="2376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099887"/>
            <a:ext cx="5486400" cy="4648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511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8616"/>
            <a:ext cx="8229600" cy="66013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4190"/>
            <a:ext cx="8229600" cy="261395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3671087"/>
            <a:ext cx="2133600" cy="21087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5E69-D516-4BD3-ABCC-0BE6F7C13F8C}" type="datetimeFigureOut">
              <a:rPr lang="fa-IR" smtClean="0"/>
              <a:t>09/18/1443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3671087"/>
            <a:ext cx="2895600" cy="21087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3671087"/>
            <a:ext cx="2133600" cy="21087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B20B2-6635-4606-89E8-366FC7E4FCA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51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16028" y="1"/>
            <a:ext cx="6506295" cy="9722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800" b="1" dirty="0" smtClean="0"/>
              <a:t>امضاء تفاهم نامه  همکاری بین آموزشکده فنی و حرفه ای شهید خدادادی بندر انزلی و باشگاه ملوان بندر انزلی در راستای همکاری های دوجانبه ورزشی و آموزشی و استفاده از پتانسیل های گروه تربیت بدنی آموزشکده</a:t>
            </a:r>
            <a:endParaRPr lang="fa-IR" sz="1800" b="1" dirty="0"/>
          </a:p>
        </p:txBody>
      </p:sp>
      <p:pic>
        <p:nvPicPr>
          <p:cNvPr id="5" name="Picture 2" descr="C:\Users\Dell\Desktop\malavan\04a2d414-5d00-400d-82b4-541b733a8b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743" y="972295"/>
            <a:ext cx="3888432" cy="29885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7" name="Picture 3" descr="C:\Users\Dell\Desktop\malavan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0" y="972294"/>
            <a:ext cx="2555776" cy="250400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8" name="Picture 2" descr="C:\Users\Dell\Desktop\malavan\95ce0393-b6a6-47c3-b572-dabd8e16d86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427" y="1404342"/>
            <a:ext cx="2553792" cy="250400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1026" name="Picture 2" descr="C:\Users\Dell\Downloads\WhatsApp Image 2022-04-05 at 11.33.57 AM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679" y="36190"/>
            <a:ext cx="1223166" cy="9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ll\Desktop\downloa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" y="0"/>
            <a:ext cx="1141063" cy="93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6</cp:revision>
  <dcterms:created xsi:type="dcterms:W3CDTF">2022-04-19T17:41:20Z</dcterms:created>
  <dcterms:modified xsi:type="dcterms:W3CDTF">2022-04-19T18:10:18Z</dcterms:modified>
</cp:coreProperties>
</file>