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E795F4-0F59-4A86-9716-9CE1D312B2BD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DCA02FA-BF16-439E-9DC5-451D6072792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9564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A02FA-BF16-439E-9DC5-451D6072792A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2499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B3D3D02-3299-46ED-8A73-7254FD3F5CFC}" type="datetimeFigureOut">
              <a:rPr lang="fa-IR" smtClean="0"/>
              <a:t>09/03/1443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98D4A69-739D-443D-A85C-B9DC23C9A799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ovin Pendar\Desktop\سردرب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6666" y="1412776"/>
            <a:ext cx="8331534" cy="720080"/>
          </a:xfrm>
        </p:spPr>
        <p:txBody>
          <a:bodyPr>
            <a:normAutofit lnSpcReduction="10000"/>
          </a:bodyPr>
          <a:lstStyle/>
          <a:p>
            <a:pPr algn="ctr"/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تشکیل کلاس های عملی و تئوری-عملی به صورت حضوری دوشنبه 15فروردین ماه 1401</a:t>
            </a:r>
            <a:endParaRPr lang="fa-I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4132" y="2062493"/>
            <a:ext cx="2462004" cy="2230603"/>
          </a:xfrm>
        </p:spPr>
        <p:txBody>
          <a:bodyPr/>
          <a:lstStyle/>
          <a:p>
            <a:pPr marL="182880" indent="0" algn="r">
              <a:buNone/>
            </a:pPr>
            <a:r>
              <a:rPr lang="fa-IR" sz="1400" dirty="0" smtClean="0"/>
              <a:t/>
            </a:r>
            <a:br>
              <a:rPr lang="fa-IR" sz="1400" dirty="0" smtClean="0"/>
            </a:br>
            <a:r>
              <a:rPr lang="fa-IR" sz="1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a-IR" sz="1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a-IR" sz="1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a-IR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a-IR" sz="1400" dirty="0" smtClean="0">
                <a:solidFill>
                  <a:schemeClr val="accent1">
                    <a:lumMod val="75000"/>
                  </a:schemeClr>
                </a:solidFill>
              </a:rPr>
              <a:t>تعداد اساتید حاضر:</a:t>
            </a:r>
            <a:br>
              <a:rPr lang="fa-IR" sz="1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a-IR" sz="1400" dirty="0" smtClean="0">
                <a:solidFill>
                  <a:schemeClr val="accent1">
                    <a:lumMod val="75000"/>
                  </a:schemeClr>
                </a:solidFill>
              </a:rPr>
              <a:t>20</a:t>
            </a:r>
            <a:r>
              <a:rPr lang="fa-IR" sz="1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a-IR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a-IR" sz="1400" dirty="0" smtClean="0">
                <a:solidFill>
                  <a:schemeClr val="accent1">
                    <a:lumMod val="75000"/>
                  </a:schemeClr>
                </a:solidFill>
              </a:rPr>
              <a:t>تعداد دانشجویان حاضر:</a:t>
            </a:r>
            <a:r>
              <a:rPr lang="fa-IR" sz="1400" dirty="0" smtClean="0"/>
              <a:t/>
            </a:r>
            <a:br>
              <a:rPr lang="fa-IR" sz="1400" dirty="0" smtClean="0"/>
            </a:br>
            <a:r>
              <a:rPr lang="fa-IR" sz="1400" dirty="0">
                <a:solidFill>
                  <a:schemeClr val="accent1">
                    <a:lumMod val="75000"/>
                  </a:schemeClr>
                </a:solidFill>
              </a:rPr>
              <a:t>167</a:t>
            </a:r>
            <a:endParaRPr lang="fa-I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C:\Users\Novin Pendar\Desktop\حوزه روابط عمومی\5fa26475-d975-43d7-8161-1d1b3f96d6d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2733"/>
            <a:ext cx="864096" cy="84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ovin Pendar\Desktop\حوزه روابط عمومی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0" y="-47636"/>
            <a:ext cx="870372" cy="87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95536" y="1988840"/>
            <a:ext cx="8331534" cy="72008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1031" name="Picture 7" descr="C:\Users\Novin Pendar\Desktop\15 فروردین\b25f1610-937d-450f-98c5-e03d5a62e74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890440"/>
            <a:ext cx="3168352" cy="233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Novin Pendar\Desktop\15 فروردین\98e39510-86c9-47cf-bfa1-c5fe841a817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1" y="4342106"/>
            <a:ext cx="2376265" cy="239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Novin Pendar\Desktop\15 فروردین\4d4213bc-6348-4572-8db1-108465de54c7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05649"/>
            <a:ext cx="3096344" cy="231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Novin Pendar\Desktop\15 فروردین\dc5dd606-4dd3-4fd2-b67a-07eafe364775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42106"/>
            <a:ext cx="2016224" cy="239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ovin Pendar\Desktop\15 فروردین\1f4b6f6a-a857-41e2-8acf-bf40acc02f3a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37219"/>
            <a:ext cx="2467577" cy="240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Novin Pendar\Desktop\15 فروردین\9835b013-4f99-484e-ad35-daaada9595d5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089" y="4337218"/>
            <a:ext cx="1852903" cy="240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32770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91</TotalTime>
  <Words>14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   تعداد اساتید حاضر: 20 تعداد دانشجویان حاضر: 167</vt:lpstr>
    </vt:vector>
  </TitlesOfParts>
  <Company>Novin Pendar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Novin Pendar</dc:creator>
  <cp:lastModifiedBy>Novin Pendar</cp:lastModifiedBy>
  <cp:revision>10</cp:revision>
  <dcterms:created xsi:type="dcterms:W3CDTF">2022-04-04T07:30:42Z</dcterms:created>
  <dcterms:modified xsi:type="dcterms:W3CDTF">2022-04-04T10:39:44Z</dcterms:modified>
</cp:coreProperties>
</file>