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18000663" cy="5040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43" d="100"/>
          <a:sy n="43" d="100"/>
        </p:scale>
        <p:origin x="-114" y="-1008"/>
      </p:cViewPr>
      <p:guideLst>
        <p:guide orient="horz" pos="1587"/>
        <p:guide pos="56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083" y="824885"/>
            <a:ext cx="13500497" cy="1754776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2647331"/>
            <a:ext cx="13500497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02/09/1444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9123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02/09/1444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84470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4" y="268350"/>
            <a:ext cx="3881393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5" y="268350"/>
            <a:ext cx="11419171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02/09/1444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1202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02/09/1444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9852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0" y="1256579"/>
            <a:ext cx="15525572" cy="209663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0" y="3373044"/>
            <a:ext cx="15525572" cy="1102568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02/09/1444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0059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1341750"/>
            <a:ext cx="7650282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1341750"/>
            <a:ext cx="7650282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02/09/1444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37507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268350"/>
            <a:ext cx="15525572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1" y="1235577"/>
            <a:ext cx="7615123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1" y="1841114"/>
            <a:ext cx="7615123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6" y="1235577"/>
            <a:ext cx="765262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6" y="1841114"/>
            <a:ext cx="765262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02/09/1444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06800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02/09/1444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97560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02/09/1444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80761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336021"/>
            <a:ext cx="5805682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725712"/>
            <a:ext cx="9112836" cy="3581889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1512094"/>
            <a:ext cx="5805682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02/09/1444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2402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336021"/>
            <a:ext cx="5805682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725712"/>
            <a:ext cx="9112836" cy="3581889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1512094"/>
            <a:ext cx="5805682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02/09/1444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8547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268350"/>
            <a:ext cx="15525572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1341750"/>
            <a:ext cx="15525572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4671624"/>
            <a:ext cx="40501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3DCC0-C070-4940-87EA-35C516B824C5}" type="datetimeFigureOut">
              <a:rPr lang="fa-IR" smtClean="0"/>
              <a:t>02/09/1444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4671624"/>
            <a:ext cx="6075224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4671624"/>
            <a:ext cx="40501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2611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72084" rtl="1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r" defTabSz="672084" rtl="1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Novin Pendar\Downloads\photo_2019-06-03_14-25-2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41" y="1295110"/>
            <a:ext cx="2477034" cy="2668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lc="http://schemas.openxmlformats.org/drawingml/2006/lockedCanvas" xmlns:a16="http://schemas.microsoft.com/office/drawing/2014/main" xmlns="" id="{FF26C7C8-3127-04BA-DF45-9B0CA30FCC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818973" y="1518130"/>
            <a:ext cx="2865764" cy="2209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CFC57F09-2574-73BE-1856-64B6DE285B94}"/>
              </a:ext>
            </a:extLst>
          </p:cNvPr>
          <p:cNvSpPr txBox="1"/>
          <p:nvPr/>
        </p:nvSpPr>
        <p:spPr>
          <a:xfrm>
            <a:off x="3122341" y="918148"/>
            <a:ext cx="11374244" cy="3414748"/>
          </a:xfrm>
          <a:prstGeom prst="round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55919" tIns="74559" rIns="18640" bIns="55919" rtlCol="1" anchor="t" anchorCtr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1">
              <a:defRPr/>
            </a:pPr>
            <a:r>
              <a:rPr lang="fa-IR" sz="9600" b="1" dirty="0" smtClean="0">
                <a:solidFill>
                  <a:schemeClr val="bg1"/>
                </a:solidFill>
                <a:cs typeface="B Titr" panose="00000700000000000000" pitchFamily="2" charset="-78"/>
              </a:rPr>
              <a:t>راهنمای انتخاب واحد</a:t>
            </a:r>
          </a:p>
          <a:p>
            <a:pPr lvl="0" algn="ctr" rtl="1">
              <a:defRPr/>
            </a:pPr>
            <a:r>
              <a:rPr lang="fa-IR" sz="9600" b="1" dirty="0" smtClean="0">
                <a:solidFill>
                  <a:schemeClr val="bg1"/>
                </a:solidFill>
                <a:cs typeface="B Titr" panose="00000700000000000000" pitchFamily="2" charset="-78"/>
              </a:rPr>
              <a:t>نیمسال اول 1402-1401</a:t>
            </a:r>
            <a:endParaRPr lang="fa-IR" sz="9600" b="1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6631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6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Ramezani</dc:creator>
  <cp:lastModifiedBy>Novin Pendar</cp:lastModifiedBy>
  <cp:revision>15</cp:revision>
  <dcterms:created xsi:type="dcterms:W3CDTF">2022-05-09T05:31:01Z</dcterms:created>
  <dcterms:modified xsi:type="dcterms:W3CDTF">2022-09-05T04:52:41Z</dcterms:modified>
</cp:coreProperties>
</file>