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800066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43" d="100"/>
          <a:sy n="43" d="100"/>
        </p:scale>
        <p:origin x="-114" y="-1008"/>
      </p:cViewPr>
      <p:guideLst>
        <p:guide orient="horz" pos="1587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824885"/>
            <a:ext cx="13500497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2647331"/>
            <a:ext cx="13500497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123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44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268350"/>
            <a:ext cx="3881393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268350"/>
            <a:ext cx="11419171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202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985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1256579"/>
            <a:ext cx="15525572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3373044"/>
            <a:ext cx="15525572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005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1341750"/>
            <a:ext cx="7650282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1341750"/>
            <a:ext cx="7650282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750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268350"/>
            <a:ext cx="15525572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1235577"/>
            <a:ext cx="7615123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1841114"/>
            <a:ext cx="7615123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1235577"/>
            <a:ext cx="765262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1841114"/>
            <a:ext cx="765262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680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756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076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336021"/>
            <a:ext cx="5805682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725712"/>
            <a:ext cx="9112836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1512094"/>
            <a:ext cx="5805682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402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336021"/>
            <a:ext cx="5805682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725712"/>
            <a:ext cx="9112836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1512094"/>
            <a:ext cx="5805682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547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268350"/>
            <a:ext cx="15525572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1341750"/>
            <a:ext cx="15525572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4671624"/>
            <a:ext cx="40501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DCC0-C070-4940-87EA-35C516B824C5}" type="datetimeFigureOut">
              <a:rPr lang="fa-IR" smtClean="0"/>
              <a:t>02/09/1444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4671624"/>
            <a:ext cx="6075224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4671624"/>
            <a:ext cx="40501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0A98-E192-43E4-9855-F5FCAF0EA2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61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72084" rtl="1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r" defTabSz="672084" rtl="1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r" defTabSz="672084" rtl="1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r" defTabSz="672084" rtl="1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Novin Pendar\Downloads\photo_2019-06-03_14-25-2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41" y="1295110"/>
            <a:ext cx="2477034" cy="266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lc="http://schemas.openxmlformats.org/drawingml/2006/lockedCanvas" xmlns:a16="http://schemas.microsoft.com/office/drawing/2014/main" xmlns="" id="{FF26C7C8-3127-04BA-DF45-9B0CA30FC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18973" y="1518130"/>
            <a:ext cx="2865764" cy="2209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CFC57F09-2574-73BE-1856-64B6DE285B94}"/>
              </a:ext>
            </a:extLst>
          </p:cNvPr>
          <p:cNvSpPr txBox="1"/>
          <p:nvPr/>
        </p:nvSpPr>
        <p:spPr>
          <a:xfrm>
            <a:off x="3122341" y="918148"/>
            <a:ext cx="11374244" cy="341474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55919" tIns="74559" rIns="18640" bIns="55919" rtlCol="1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fa-IR" sz="96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راهنمای انتخاب واحد</a:t>
            </a:r>
          </a:p>
          <a:p>
            <a:pPr lvl="0" algn="ctr" rtl="1">
              <a:defRPr/>
            </a:pPr>
            <a:r>
              <a:rPr lang="fa-IR" sz="96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نیمسال اول 1402-1401</a:t>
            </a:r>
            <a:endParaRPr lang="fa-IR" sz="96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63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Ramezani</dc:creator>
  <cp:lastModifiedBy>Novin Pendar</cp:lastModifiedBy>
  <cp:revision>15</cp:revision>
  <dcterms:created xsi:type="dcterms:W3CDTF">2022-05-09T05:31:01Z</dcterms:created>
  <dcterms:modified xsi:type="dcterms:W3CDTF">2022-09-05T04:52:41Z</dcterms:modified>
</cp:coreProperties>
</file>